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64" r:id="rId4"/>
    <p:sldId id="265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9" userDrawn="1">
          <p15:clr>
            <a:srgbClr val="A4A3A4"/>
          </p15:clr>
        </p15:guide>
        <p15:guide id="2" pos="26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F30"/>
    <a:srgbClr val="5078C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B154CC-937D-484B-9A80-203E42442FB5}" v="26" dt="2026-01-26T08:47:40.6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1"/>
  </p:normalViewPr>
  <p:slideViewPr>
    <p:cSldViewPr snapToGrid="0">
      <p:cViewPr varScale="1">
        <p:scale>
          <a:sx n="88" d="100"/>
          <a:sy n="88" d="100"/>
        </p:scale>
        <p:origin x="792" y="57"/>
      </p:cViewPr>
      <p:guideLst>
        <p:guide orient="horz" pos="1959"/>
        <p:guide pos="26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　加奈恵" userId="d778acad-e7d2-4247-b1a2-52ba865c1a6d" providerId="ADAL" clId="{5C516349-CEE5-4638-9D16-3339F235C172}"/>
    <pc:docChg chg="undo redo custSel addSld delSld modSld sldOrd modMainMaster">
      <pc:chgData name="森　加奈恵" userId="d778acad-e7d2-4247-b1a2-52ba865c1a6d" providerId="ADAL" clId="{5C516349-CEE5-4638-9D16-3339F235C172}" dt="2026-01-26T08:48:33.667" v="757" actId="207"/>
      <pc:docMkLst>
        <pc:docMk/>
      </pc:docMkLst>
      <pc:sldChg chg="addSp modSp new mod ord">
        <pc:chgData name="森　加奈恵" userId="d778acad-e7d2-4247-b1a2-52ba865c1a6d" providerId="ADAL" clId="{5C516349-CEE5-4638-9D16-3339F235C172}" dt="2026-01-26T08:48:33.667" v="757" actId="207"/>
        <pc:sldMkLst>
          <pc:docMk/>
          <pc:sldMk cId="2973694271" sldId="262"/>
        </pc:sldMkLst>
        <pc:spChg chg="add mod">
          <ac:chgData name="森　加奈恵" userId="d778acad-e7d2-4247-b1a2-52ba865c1a6d" providerId="ADAL" clId="{5C516349-CEE5-4638-9D16-3339F235C172}" dt="2026-01-26T08:48:33.667" v="757" actId="207"/>
          <ac:spMkLst>
            <pc:docMk/>
            <pc:sldMk cId="2973694271" sldId="262"/>
            <ac:spMk id="4" creationId="{79C8A044-34D7-C64F-2F6E-E2EA74F4CA1B}"/>
          </ac:spMkLst>
        </pc:spChg>
      </pc:sldChg>
      <pc:sldChg chg="modSp new mod">
        <pc:chgData name="森　加奈恵" userId="d778acad-e7d2-4247-b1a2-52ba865c1a6d" providerId="ADAL" clId="{5C516349-CEE5-4638-9D16-3339F235C172}" dt="2026-01-26T08:39:44.761" v="428" actId="255"/>
        <pc:sldMkLst>
          <pc:docMk/>
          <pc:sldMk cId="4245505456" sldId="263"/>
        </pc:sldMkLst>
        <pc:spChg chg="mod">
          <ac:chgData name="森　加奈恵" userId="d778acad-e7d2-4247-b1a2-52ba865c1a6d" providerId="ADAL" clId="{5C516349-CEE5-4638-9D16-3339F235C172}" dt="2026-01-26T08:39:44.761" v="428" actId="255"/>
          <ac:spMkLst>
            <pc:docMk/>
            <pc:sldMk cId="4245505456" sldId="263"/>
            <ac:spMk id="2" creationId="{23FAFBA3-BC93-AB27-9E9C-99BCD54F9322}"/>
          </ac:spMkLst>
        </pc:spChg>
      </pc:sldChg>
      <pc:sldChg chg="addSp modSp new mod">
        <pc:chgData name="森　加奈恵" userId="d778acad-e7d2-4247-b1a2-52ba865c1a6d" providerId="ADAL" clId="{5C516349-CEE5-4638-9D16-3339F235C172}" dt="2026-01-26T08:48:27.848" v="756" actId="207"/>
        <pc:sldMkLst>
          <pc:docMk/>
          <pc:sldMk cId="1519025222" sldId="264"/>
        </pc:sldMkLst>
        <pc:spChg chg="add mod">
          <ac:chgData name="森　加奈恵" userId="d778acad-e7d2-4247-b1a2-52ba865c1a6d" providerId="ADAL" clId="{5C516349-CEE5-4638-9D16-3339F235C172}" dt="2026-01-26T08:48:27.848" v="756" actId="207"/>
          <ac:spMkLst>
            <pc:docMk/>
            <pc:sldMk cId="1519025222" sldId="264"/>
            <ac:spMk id="4" creationId="{207E84D5-90A2-3B5F-4520-DC24A8635112}"/>
          </ac:spMkLst>
        </pc:spChg>
        <pc:picChg chg="add mod ord">
          <ac:chgData name="森　加奈恵" userId="d778acad-e7d2-4247-b1a2-52ba865c1a6d" providerId="ADAL" clId="{5C516349-CEE5-4638-9D16-3339F235C172}" dt="2026-01-26T08:45:40.840" v="749" actId="14100"/>
          <ac:picMkLst>
            <pc:docMk/>
            <pc:sldMk cId="1519025222" sldId="264"/>
            <ac:picMk id="5" creationId="{AA5C5109-BB29-4851-9AAB-4508BA7FB6A7}"/>
          </ac:picMkLst>
        </pc:picChg>
      </pc:sldChg>
      <pc:sldChg chg="addSp delSp modSp new mod">
        <pc:chgData name="森　加奈恵" userId="d778acad-e7d2-4247-b1a2-52ba865c1a6d" providerId="ADAL" clId="{5C516349-CEE5-4638-9D16-3339F235C172}" dt="2026-01-26T08:48:24.194" v="755" actId="207"/>
        <pc:sldMkLst>
          <pc:docMk/>
          <pc:sldMk cId="3163252670" sldId="265"/>
        </pc:sldMkLst>
        <pc:spChg chg="add mod">
          <ac:chgData name="森　加奈恵" userId="d778acad-e7d2-4247-b1a2-52ba865c1a6d" providerId="ADAL" clId="{5C516349-CEE5-4638-9D16-3339F235C172}" dt="2026-01-26T08:48:24.194" v="755" actId="207"/>
          <ac:spMkLst>
            <pc:docMk/>
            <pc:sldMk cId="3163252670" sldId="265"/>
            <ac:spMk id="9" creationId="{34758332-F29E-7D43-D165-17B4BA77F934}"/>
          </ac:spMkLst>
        </pc:spChg>
        <pc:picChg chg="add mod ord">
          <ac:chgData name="森　加奈恵" userId="d778acad-e7d2-4247-b1a2-52ba865c1a6d" providerId="ADAL" clId="{5C516349-CEE5-4638-9D16-3339F235C172}" dt="2026-01-26T08:45:35.323" v="748" actId="14100"/>
          <ac:picMkLst>
            <pc:docMk/>
            <pc:sldMk cId="3163252670" sldId="265"/>
            <ac:picMk id="10" creationId="{47BE1304-4E6D-78C1-02B4-D1EB9A038934}"/>
          </ac:picMkLst>
        </pc:picChg>
      </pc:sldChg>
      <pc:sldMasterChg chg="addSldLayout modSldLayout">
        <pc:chgData name="森　加奈恵" userId="d778acad-e7d2-4247-b1a2-52ba865c1a6d" providerId="ADAL" clId="{5C516349-CEE5-4638-9D16-3339F235C172}" dt="2026-01-26T08:44:14.254" v="727"/>
        <pc:sldMasterMkLst>
          <pc:docMk/>
          <pc:sldMasterMk cId="2209977519" sldId="2147483648"/>
        </pc:sldMasterMkLst>
        <pc:sldLayoutChg chg="addSp delSp modSp mod">
          <pc:chgData name="森　加奈恵" userId="d778acad-e7d2-4247-b1a2-52ba865c1a6d" providerId="ADAL" clId="{5C516349-CEE5-4638-9D16-3339F235C172}" dt="2026-01-26T08:42:10.861" v="688" actId="1035"/>
          <pc:sldLayoutMkLst>
            <pc:docMk/>
            <pc:sldMasterMk cId="2209977519" sldId="2147483648"/>
            <pc:sldLayoutMk cId="727027711" sldId="2147483654"/>
          </pc:sldLayoutMkLst>
          <pc:spChg chg="add mod">
            <ac:chgData name="森　加奈恵" userId="d778acad-e7d2-4247-b1a2-52ba865c1a6d" providerId="ADAL" clId="{5C516349-CEE5-4638-9D16-3339F235C172}" dt="2026-01-26T08:42:10.861" v="688" actId="1035"/>
            <ac:spMkLst>
              <pc:docMk/>
              <pc:sldMasterMk cId="2209977519" sldId="2147483648"/>
              <pc:sldLayoutMk cId="727027711" sldId="2147483654"/>
              <ac:spMk id="4" creationId="{5AFD7A8B-AA28-965E-0447-C236555FA4AC}"/>
            </ac:spMkLst>
          </pc:spChg>
          <pc:spChg chg="add del mod">
            <ac:chgData name="森　加奈恵" userId="d778acad-e7d2-4247-b1a2-52ba865c1a6d" providerId="ADAL" clId="{5C516349-CEE5-4638-9D16-3339F235C172}" dt="2026-01-26T08:01:51.233" v="108" actId="478"/>
            <ac:spMkLst>
              <pc:docMk/>
              <pc:sldMasterMk cId="2209977519" sldId="2147483648"/>
              <pc:sldLayoutMk cId="727027711" sldId="2147483654"/>
              <ac:spMk id="6" creationId="{08A066CC-4E5B-C4D3-81E3-55E0C596B090}"/>
            </ac:spMkLst>
          </pc:spChg>
        </pc:sldLayoutChg>
        <pc:sldLayoutChg chg="addSp delSp modSp add mod modTransition">
          <pc:chgData name="森　加奈恵" userId="d778acad-e7d2-4247-b1a2-52ba865c1a6d" providerId="ADAL" clId="{5C516349-CEE5-4638-9D16-3339F235C172}" dt="2026-01-26T08:43:50.331" v="720" actId="12788"/>
          <pc:sldLayoutMkLst>
            <pc:docMk/>
            <pc:sldMasterMk cId="2209977519" sldId="2147483648"/>
            <pc:sldLayoutMk cId="1369760469" sldId="2147483661"/>
          </pc:sldLayoutMkLst>
          <pc:spChg chg="mod">
            <ac:chgData name="森　加奈恵" userId="d778acad-e7d2-4247-b1a2-52ba865c1a6d" providerId="ADAL" clId="{5C516349-CEE5-4638-9D16-3339F235C172}" dt="2026-01-26T08:42:37.432" v="705" actId="1035"/>
            <ac:spMkLst>
              <pc:docMk/>
              <pc:sldMasterMk cId="2209977519" sldId="2147483648"/>
              <pc:sldLayoutMk cId="1369760469" sldId="2147483661"/>
              <ac:spMk id="4" creationId="{5AFD7A8B-AA28-965E-0447-C236555FA4AC}"/>
            </ac:spMkLst>
          </pc:spChg>
          <pc:spChg chg="add mod">
            <ac:chgData name="森　加奈恵" userId="d778acad-e7d2-4247-b1a2-52ba865c1a6d" providerId="ADAL" clId="{5C516349-CEE5-4638-9D16-3339F235C172}" dt="2026-01-26T08:43:50.331" v="720" actId="12788"/>
            <ac:spMkLst>
              <pc:docMk/>
              <pc:sldMasterMk cId="2209977519" sldId="2147483648"/>
              <pc:sldLayoutMk cId="1369760469" sldId="2147483661"/>
              <ac:spMk id="7" creationId="{B4A2D964-B91D-748E-326E-387891C695AC}"/>
            </ac:spMkLst>
          </pc:spChg>
          <pc:picChg chg="mod">
            <ac:chgData name="森　加奈恵" userId="d778acad-e7d2-4247-b1a2-52ba865c1a6d" providerId="ADAL" clId="{5C516349-CEE5-4638-9D16-3339F235C172}" dt="2026-01-26T08:00:34.835" v="80" actId="14826"/>
            <ac:picMkLst>
              <pc:docMk/>
              <pc:sldMasterMk cId="2209977519" sldId="2147483648"/>
              <pc:sldLayoutMk cId="1369760469" sldId="2147483661"/>
              <ac:picMk id="8" creationId="{35668EC5-87FC-82C3-FCFF-88DE8AB298AD}"/>
            </ac:picMkLst>
          </pc:picChg>
        </pc:sldLayoutChg>
        <pc:sldLayoutChg chg="addSp delSp modSp add mod modTransition">
          <pc:chgData name="森　加奈恵" userId="d778acad-e7d2-4247-b1a2-52ba865c1a6d" providerId="ADAL" clId="{5C516349-CEE5-4638-9D16-3339F235C172}" dt="2026-01-26T08:44:06.383" v="724" actId="478"/>
          <pc:sldLayoutMkLst>
            <pc:docMk/>
            <pc:sldMasterMk cId="2209977519" sldId="2147483648"/>
            <pc:sldLayoutMk cId="3739736714" sldId="2147483662"/>
          </pc:sldLayoutMkLst>
          <pc:spChg chg="mod">
            <ac:chgData name="森　加奈恵" userId="d778acad-e7d2-4247-b1a2-52ba865c1a6d" providerId="ADAL" clId="{5C516349-CEE5-4638-9D16-3339F235C172}" dt="2026-01-26T08:42:41.207" v="706" actId="1035"/>
            <ac:spMkLst>
              <pc:docMk/>
              <pc:sldMasterMk cId="2209977519" sldId="2147483648"/>
              <pc:sldLayoutMk cId="3739736714" sldId="2147483662"/>
              <ac:spMk id="4" creationId="{5AFD7A8B-AA28-965E-0447-C236555FA4AC}"/>
            </ac:spMkLst>
          </pc:spChg>
          <pc:spChg chg="add mod">
            <ac:chgData name="森　加奈恵" userId="d778acad-e7d2-4247-b1a2-52ba865c1a6d" providerId="ADAL" clId="{5C516349-CEE5-4638-9D16-3339F235C172}" dt="2026-01-26T08:44:04.314" v="723" actId="14100"/>
            <ac:spMkLst>
              <pc:docMk/>
              <pc:sldMasterMk cId="2209977519" sldId="2147483648"/>
              <pc:sldLayoutMk cId="3739736714" sldId="2147483662"/>
              <ac:spMk id="5" creationId="{86F98AE1-2384-AA3C-33DC-DBB47478FE85}"/>
            </ac:spMkLst>
          </pc:spChg>
          <pc:picChg chg="mod">
            <ac:chgData name="森　加奈恵" userId="d778acad-e7d2-4247-b1a2-52ba865c1a6d" providerId="ADAL" clId="{5C516349-CEE5-4638-9D16-3339F235C172}" dt="2026-01-26T08:27:11.738" v="116" actId="14826"/>
            <ac:picMkLst>
              <pc:docMk/>
              <pc:sldMasterMk cId="2209977519" sldId="2147483648"/>
              <pc:sldLayoutMk cId="3739736714" sldId="2147483662"/>
              <ac:picMk id="8" creationId="{35668EC5-87FC-82C3-FCFF-88DE8AB298AD}"/>
            </ac:picMkLst>
          </pc:picChg>
        </pc:sldLayoutChg>
        <pc:sldLayoutChg chg="addSp delSp modSp add mod modTransition">
          <pc:chgData name="森　加奈恵" userId="d778acad-e7d2-4247-b1a2-52ba865c1a6d" providerId="ADAL" clId="{5C516349-CEE5-4638-9D16-3339F235C172}" dt="2026-01-26T08:44:14.254" v="727"/>
          <pc:sldLayoutMkLst>
            <pc:docMk/>
            <pc:sldMasterMk cId="2209977519" sldId="2147483648"/>
            <pc:sldLayoutMk cId="3571159443" sldId="2147483663"/>
          </pc:sldLayoutMkLst>
          <pc:spChg chg="mod">
            <ac:chgData name="森　加奈恵" userId="d778acad-e7d2-4247-b1a2-52ba865c1a6d" providerId="ADAL" clId="{5C516349-CEE5-4638-9D16-3339F235C172}" dt="2026-01-26T08:42:48.533" v="715" actId="1035"/>
            <ac:spMkLst>
              <pc:docMk/>
              <pc:sldMasterMk cId="2209977519" sldId="2147483648"/>
              <pc:sldLayoutMk cId="3571159443" sldId="2147483663"/>
              <ac:spMk id="4" creationId="{5AFD7A8B-AA28-965E-0447-C236555FA4AC}"/>
            </ac:spMkLst>
          </pc:spChg>
          <pc:spChg chg="add mod">
            <ac:chgData name="森　加奈恵" userId="d778acad-e7d2-4247-b1a2-52ba865c1a6d" providerId="ADAL" clId="{5C516349-CEE5-4638-9D16-3339F235C172}" dt="2026-01-26T08:44:14.254" v="727"/>
            <ac:spMkLst>
              <pc:docMk/>
              <pc:sldMasterMk cId="2209977519" sldId="2147483648"/>
              <pc:sldLayoutMk cId="3571159443" sldId="2147483663"/>
              <ac:spMk id="5" creationId="{74E27010-3D9F-D2A9-7C6F-A07D39E2DE3A}"/>
            </ac:spMkLst>
          </pc:spChg>
          <pc:picChg chg="mod">
            <ac:chgData name="森　加奈恵" userId="d778acad-e7d2-4247-b1a2-52ba865c1a6d" providerId="ADAL" clId="{5C516349-CEE5-4638-9D16-3339F235C172}" dt="2026-01-26T08:33:47.687" v="254" actId="14826"/>
            <ac:picMkLst>
              <pc:docMk/>
              <pc:sldMasterMk cId="2209977519" sldId="2147483648"/>
              <pc:sldLayoutMk cId="3571159443" sldId="2147483663"/>
              <ac:picMk id="8" creationId="{35668EC5-87FC-82C3-FCFF-88DE8AB298AD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枚目：所属・氏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グラフィック 485">
            <a:extLst>
              <a:ext uri="{FF2B5EF4-FFF2-40B4-BE49-F238E27FC236}">
                <a16:creationId xmlns:a16="http://schemas.microsoft.com/office/drawing/2014/main" id="{35668EC5-87FC-82C3-FCFF-88DE8AB29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163" y="143948"/>
            <a:ext cx="565275" cy="565275"/>
          </a:xfrm>
          <a:prstGeom prst="rect">
            <a:avLst/>
          </a:prstGeom>
        </p:spPr>
      </p:pic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FD7A8B-AA28-965E-0447-C236555FA4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8238" y="61773"/>
            <a:ext cx="8193087" cy="707886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所属　氏名</a:t>
            </a:r>
          </a:p>
        </p:txBody>
      </p:sp>
      <p:sp>
        <p:nvSpPr>
          <p:cNvPr id="6" name="図プレースホルダー 5">
            <a:extLst>
              <a:ext uri="{FF2B5EF4-FFF2-40B4-BE49-F238E27FC236}">
                <a16:creationId xmlns:a16="http://schemas.microsoft.com/office/drawing/2014/main" id="{08A066CC-4E5B-C4D3-81E3-55E0C596B0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3838" y="1046163"/>
            <a:ext cx="9458325" cy="5578475"/>
          </a:xfr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枚目：業務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グラフィック 485">
            <a:extLst>
              <a:ext uri="{FF2B5EF4-FFF2-40B4-BE49-F238E27FC236}">
                <a16:creationId xmlns:a16="http://schemas.microsoft.com/office/drawing/2014/main" id="{35668EC5-87FC-82C3-FCFF-88DE8AB29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163" y="143948"/>
            <a:ext cx="565275" cy="565275"/>
          </a:xfrm>
          <a:prstGeom prst="rect">
            <a:avLst/>
          </a:prstGeom>
        </p:spPr>
      </p:pic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FD7A8B-AA28-965E-0447-C236555FA4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8238" y="61773"/>
            <a:ext cx="8193087" cy="707886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業務内容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B4A2D964-B91D-748E-326E-387891C695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2113" y="1176338"/>
            <a:ext cx="9121775" cy="53244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69760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枚目：選択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グラフィック 485">
            <a:extLst>
              <a:ext uri="{FF2B5EF4-FFF2-40B4-BE49-F238E27FC236}">
                <a16:creationId xmlns:a16="http://schemas.microsoft.com/office/drawing/2014/main" id="{35668EC5-87FC-82C3-FCFF-88DE8AB29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163" y="143948"/>
            <a:ext cx="565275" cy="565275"/>
          </a:xfrm>
          <a:prstGeom prst="rect">
            <a:avLst/>
          </a:prstGeom>
        </p:spPr>
      </p:pic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FD7A8B-AA28-965E-0447-C236555FA4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8238" y="61773"/>
            <a:ext cx="8193087" cy="707886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選択した質問タイトル</a:t>
            </a:r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86F98AE1-2384-AA3C-33DC-DBB47478FE8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2114" y="1176338"/>
            <a:ext cx="7692632" cy="53244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3973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枚目：選択２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グラフィック 485">
            <a:extLst>
              <a:ext uri="{FF2B5EF4-FFF2-40B4-BE49-F238E27FC236}">
                <a16:creationId xmlns:a16="http://schemas.microsoft.com/office/drawing/2014/main" id="{35668EC5-87FC-82C3-FCFF-88DE8AB29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163" y="143948"/>
            <a:ext cx="565275" cy="565275"/>
          </a:xfrm>
          <a:prstGeom prst="rect">
            <a:avLst/>
          </a:prstGeom>
        </p:spPr>
      </p:pic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FD7A8B-AA28-965E-0447-C236555FA4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8238" y="61773"/>
            <a:ext cx="8193087" cy="707886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選択した質問タイトル</a:t>
            </a:r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74E27010-3D9F-D2A9-7C6F-A07D39E2DE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2114" y="1176338"/>
            <a:ext cx="7692632" cy="53244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57115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AE39125-5EB8-AADB-F66A-CD49D6DAF81E}"/>
              </a:ext>
            </a:extLst>
          </p:cNvPr>
          <p:cNvSpPr/>
          <p:nvPr userDrawn="1"/>
        </p:nvSpPr>
        <p:spPr>
          <a:xfrm>
            <a:off x="0" y="0"/>
            <a:ext cx="9906000" cy="817880"/>
          </a:xfrm>
          <a:prstGeom prst="rect">
            <a:avLst/>
          </a:prstGeom>
          <a:solidFill>
            <a:srgbClr val="5078C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7260" y="72643"/>
            <a:ext cx="8161445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3723" y="1451063"/>
            <a:ext cx="7627016" cy="4104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723" y="5763945"/>
            <a:ext cx="1977375" cy="3310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441" y="5763945"/>
            <a:ext cx="2683580" cy="3310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73365" y="5763945"/>
            <a:ext cx="1977375" cy="3310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1" r:id="rId2"/>
    <p:sldLayoutId id="2147483662" r:id="rId3"/>
    <p:sldLayoutId id="2147483663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055B4C6A-323B-D223-EB11-6A5479A9B4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B5FABCC-9BA7-0413-8662-88742BBD7F0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9C8A044-34D7-C64F-2F6E-E2EA74F4CA1B}"/>
              </a:ext>
            </a:extLst>
          </p:cNvPr>
          <p:cNvSpPr txBox="1"/>
          <p:nvPr/>
        </p:nvSpPr>
        <p:spPr>
          <a:xfrm>
            <a:off x="1707042" y="1777924"/>
            <a:ext cx="6491916" cy="123585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※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提出する際に、このテキストボックスを消してください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/>
                <a:ea typeface="Meiryo UI"/>
              </a:rPr>
              <a:t>業務に関する画像や写真、もしくは職場の画像や写真を</a:t>
            </a:r>
            <a:br>
              <a:rPr kumimoji="1" lang="en-US" altLang="ja-JP" sz="2000" dirty="0">
                <a:solidFill>
                  <a:prstClr val="black"/>
                </a:solidFill>
                <a:latin typeface="Meiryo UI"/>
                <a:ea typeface="Meiryo UI"/>
              </a:rPr>
            </a:br>
            <a:r>
              <a:rPr kumimoji="1" lang="ja-JP" altLang="en-US" sz="2000" dirty="0">
                <a:solidFill>
                  <a:prstClr val="black"/>
                </a:solidFill>
                <a:latin typeface="Meiryo UI"/>
                <a:ea typeface="Meiryo UI"/>
              </a:rPr>
              <a:t>挿入してください。</a:t>
            </a:r>
            <a:endParaRPr kumimoji="1" lang="en-US" altLang="ja-JP" sz="2000" dirty="0">
              <a:solidFill>
                <a:prstClr val="black"/>
              </a:solidFill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973694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23FAFBA3-BC93-AB27-9E9C-99BCD54F93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4171ED-A081-3F2D-55F7-6922D334AD8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06413" y="1285875"/>
            <a:ext cx="8824912" cy="5141913"/>
          </a:xfr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5505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7" descr="Blackboardビジネス戦略コンセプト">
            <a:extLst>
              <a:ext uri="{FF2B5EF4-FFF2-40B4-BE49-F238E27FC236}">
                <a16:creationId xmlns:a16="http://schemas.microsoft.com/office/drawing/2014/main" id="{AA5C5109-BB29-4851-9AAB-4508BA7F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433" t="-1" r="64540" b="-954"/>
          <a:stretch/>
        </p:blipFill>
        <p:spPr>
          <a:xfrm>
            <a:off x="8524533" y="816428"/>
            <a:ext cx="1381467" cy="6102349"/>
          </a:xfrm>
          <a:prstGeom prst="rect">
            <a:avLst/>
          </a:prstGeom>
        </p:spPr>
      </p:pic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2675B66C-B034-F0BB-5AEC-7AC8C8A17E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4738A0-176B-50A6-A412-1A2A3636C88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06413" y="1285875"/>
            <a:ext cx="7650759" cy="5141913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07E84D5-90A2-3B5F-4520-DC24A8635112}"/>
              </a:ext>
            </a:extLst>
          </p:cNvPr>
          <p:cNvSpPr txBox="1"/>
          <p:nvPr/>
        </p:nvSpPr>
        <p:spPr>
          <a:xfrm>
            <a:off x="750857" y="1850352"/>
            <a:ext cx="6491916" cy="434439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※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提出する際に、このテキストボックスを消してください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① 業務のやりがいと目指す姿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・ご自身の業務の面白い点、やりがい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・あなたが目指す技術職員像 </a:t>
            </a: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② コミュニケーションと職場環境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・勤務中にかけられてうれしかった励ましや感謝の言葉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・今の業務でこうなったら働きやすくなるのにと思うこと </a:t>
            </a: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③ 技術と課題への対応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・最近身に付けた技術・気になっている技術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・大変だったこと、上手く行かなかったことはありますか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?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　それにどう対応しましたか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519025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7" descr="矢印がついた赤い点">
            <a:extLst>
              <a:ext uri="{FF2B5EF4-FFF2-40B4-BE49-F238E27FC236}">
                <a16:creationId xmlns:a16="http://schemas.microsoft.com/office/drawing/2014/main" id="{47BE1304-4E6D-78C1-02B4-D1EB9A0389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0776" t="-1" r="24489" b="-1"/>
          <a:stretch/>
        </p:blipFill>
        <p:spPr>
          <a:xfrm>
            <a:off x="8571203" y="811073"/>
            <a:ext cx="1334798" cy="6046927"/>
          </a:xfrm>
          <a:prstGeom prst="rect">
            <a:avLst/>
          </a:prstGeom>
        </p:spPr>
      </p:pic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3F4A222E-D847-A165-C503-53E9B80B93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2E05C2-61D1-D806-2E3A-BF59FA1589C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06413" y="1285875"/>
            <a:ext cx="7650759" cy="5141913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4758332-F29E-7D43-D165-17B4BA77F934}"/>
              </a:ext>
            </a:extLst>
          </p:cNvPr>
          <p:cNvSpPr txBox="1"/>
          <p:nvPr/>
        </p:nvSpPr>
        <p:spPr>
          <a:xfrm>
            <a:off x="750856" y="1850352"/>
            <a:ext cx="5758585" cy="434439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※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提出する際に、このテキストボックスを消してください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① 自分の振り返りと目標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dirty="0">
                <a:solidFill>
                  <a:prstClr val="black"/>
                </a:solidFill>
                <a:latin typeface="Meiryo UI"/>
                <a:ea typeface="Meiryo UI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・今年度の自己評価は何点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?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・今年の目標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・最近頑張っていること </a:t>
            </a: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② 心に残っていること・気になること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・最近読んだ本や映画などで心に残ったこと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・新聞やニュースで気になった言葉、内容</a:t>
            </a:r>
          </a:p>
          <a:p>
            <a:pPr marR="0" lvl="0" algn="l" defTabSz="4572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③ ライフサポートとメンタルケア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・子育て、介護、健康などで困っていること 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</a:b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	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・私流ストレス解消法 </a:t>
            </a:r>
          </a:p>
        </p:txBody>
      </p:sp>
    </p:spTree>
    <p:extLst>
      <p:ext uri="{BB962C8B-B14F-4D97-AF65-F5344CB8AC3E}">
        <p14:creationId xmlns:p14="http://schemas.microsoft.com/office/powerpoint/2010/main" val="3163252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eiryo UI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247</Words>
  <Application>Microsoft Office PowerPoint</Application>
  <PresentationFormat>A4 Paper (210x297 mm)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森 加奈恵</cp:lastModifiedBy>
  <cp:revision>7</cp:revision>
  <dcterms:created xsi:type="dcterms:W3CDTF">2013-01-27T09:14:16Z</dcterms:created>
  <dcterms:modified xsi:type="dcterms:W3CDTF">2026-01-28T00:07:42Z</dcterms:modified>
  <cp:category/>
</cp:coreProperties>
</file>