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4" r:id="rId2"/>
    <p:sldId id="265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38EF7B-81CD-4002-9606-6E4F762E776B}" v="4" dt="2022-12-12T04:56:02.5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森　加奈恵" userId="d778acad-e7d2-4247-b1a2-52ba865c1a6d" providerId="ADAL" clId="{B438EF7B-81CD-4002-9606-6E4F762E776B}"/>
    <pc:docChg chg="custSel modSld">
      <pc:chgData name="森　加奈恵" userId="d778acad-e7d2-4247-b1a2-52ba865c1a6d" providerId="ADAL" clId="{B438EF7B-81CD-4002-9606-6E4F762E776B}" dt="2022-12-12T04:56:05.999" v="137" actId="1076"/>
      <pc:docMkLst>
        <pc:docMk/>
      </pc:docMkLst>
      <pc:sldChg chg="addSp delSp modSp mod">
        <pc:chgData name="森　加奈恵" userId="d778acad-e7d2-4247-b1a2-52ba865c1a6d" providerId="ADAL" clId="{B438EF7B-81CD-4002-9606-6E4F762E776B}" dt="2022-12-12T04:56:05.999" v="137" actId="1076"/>
        <pc:sldMkLst>
          <pc:docMk/>
          <pc:sldMk cId="60661242" sldId="265"/>
        </pc:sldMkLst>
        <pc:spChg chg="add del mod">
          <ac:chgData name="森　加奈恵" userId="d778acad-e7d2-4247-b1a2-52ba865c1a6d" providerId="ADAL" clId="{B438EF7B-81CD-4002-9606-6E4F762E776B}" dt="2022-12-12T04:53:13.963" v="2" actId="478"/>
          <ac:spMkLst>
            <pc:docMk/>
            <pc:sldMk cId="60661242" sldId="265"/>
            <ac:spMk id="2" creationId="{80839AAA-F8AC-A876-718E-2FC481AD5E5B}"/>
          </ac:spMkLst>
        </pc:spChg>
        <pc:spChg chg="add del mod">
          <ac:chgData name="森　加奈恵" userId="d778acad-e7d2-4247-b1a2-52ba865c1a6d" providerId="ADAL" clId="{B438EF7B-81CD-4002-9606-6E4F762E776B}" dt="2022-12-12T04:56:02.522" v="136"/>
          <ac:spMkLst>
            <pc:docMk/>
            <pc:sldMk cId="60661242" sldId="265"/>
            <ac:spMk id="4" creationId="{CB70D53C-4E80-C26D-CFDE-1C02B788F505}"/>
          </ac:spMkLst>
        </pc:spChg>
        <pc:spChg chg="add del mod">
          <ac:chgData name="森　加奈恵" userId="d778acad-e7d2-4247-b1a2-52ba865c1a6d" providerId="ADAL" clId="{B438EF7B-81CD-4002-9606-6E4F762E776B}" dt="2022-12-12T04:53:50.264" v="20" actId="478"/>
          <ac:spMkLst>
            <pc:docMk/>
            <pc:sldMk cId="60661242" sldId="265"/>
            <ac:spMk id="8" creationId="{3709DCE2-5EA5-C013-1686-9D59FFC4A007}"/>
          </ac:spMkLst>
        </pc:spChg>
        <pc:spChg chg="add del mod">
          <ac:chgData name="森　加奈恵" userId="d778acad-e7d2-4247-b1a2-52ba865c1a6d" providerId="ADAL" clId="{B438EF7B-81CD-4002-9606-6E4F762E776B}" dt="2022-12-12T04:53:58.137" v="23" actId="478"/>
          <ac:spMkLst>
            <pc:docMk/>
            <pc:sldMk cId="60661242" sldId="265"/>
            <ac:spMk id="9" creationId="{C8828E23-CE28-2670-F5A5-2165E9F72E81}"/>
          </ac:spMkLst>
        </pc:spChg>
        <pc:spChg chg="add mod">
          <ac:chgData name="森　加奈恵" userId="d778acad-e7d2-4247-b1a2-52ba865c1a6d" providerId="ADAL" clId="{B438EF7B-81CD-4002-9606-6E4F762E776B}" dt="2022-12-12T04:56:05.999" v="137" actId="1076"/>
          <ac:spMkLst>
            <pc:docMk/>
            <pc:sldMk cId="60661242" sldId="265"/>
            <ac:spMk id="11" creationId="{2BD21DBD-5C63-8F72-1EA8-8D8B9139E07D}"/>
          </ac:spMkLst>
        </pc:spChg>
        <pc:spChg chg="add del mod">
          <ac:chgData name="森　加奈恵" userId="d778acad-e7d2-4247-b1a2-52ba865c1a6d" providerId="ADAL" clId="{B438EF7B-81CD-4002-9606-6E4F762E776B}" dt="2022-12-12T04:56:02.522" v="136"/>
          <ac:spMkLst>
            <pc:docMk/>
            <pc:sldMk cId="60661242" sldId="265"/>
            <ac:spMk id="12" creationId="{8ECAAF21-FCD7-2FF8-8F60-6397CD464CDF}"/>
          </ac:spMkLst>
        </pc:spChg>
        <pc:spChg chg="mod">
          <ac:chgData name="森　加奈恵" userId="d778acad-e7d2-4247-b1a2-52ba865c1a6d" providerId="ADAL" clId="{B438EF7B-81CD-4002-9606-6E4F762E776B}" dt="2022-12-12T04:56:05.999" v="137" actId="1076"/>
          <ac:spMkLst>
            <pc:docMk/>
            <pc:sldMk cId="60661242" sldId="265"/>
            <ac:spMk id="13" creationId="{C7E6F0AA-2EB9-BE42-B3F9-A29713F37BC8}"/>
          </ac:spMkLst>
        </pc:spChg>
      </pc:sldChg>
    </pc:docChg>
  </pc:docChgLst>
  <pc:docChgLst>
    <pc:chgData name="森　加奈恵" userId="S::sk1662@cc.saga-u.ac.jp::d778acad-e7d2-4247-b1a2-52ba865c1a6d" providerId="AD" clId="Web-{3A7F37C6-52C0-FC31-1A69-6A4BF8CFA4BA}"/>
    <pc:docChg chg="modSld">
      <pc:chgData name="森　加奈恵" userId="S::sk1662@cc.saga-u.ac.jp::d778acad-e7d2-4247-b1a2-52ba865c1a6d" providerId="AD" clId="Web-{3A7F37C6-52C0-FC31-1A69-6A4BF8CFA4BA}" dt="2022-12-09T07:47:00.143" v="212"/>
      <pc:docMkLst>
        <pc:docMk/>
      </pc:docMkLst>
      <pc:sldChg chg="modSp">
        <pc:chgData name="森　加奈恵" userId="S::sk1662@cc.saga-u.ac.jp::d778acad-e7d2-4247-b1a2-52ba865c1a6d" providerId="AD" clId="Web-{3A7F37C6-52C0-FC31-1A69-6A4BF8CFA4BA}" dt="2022-12-09T07:47:00.143" v="212"/>
        <pc:sldMkLst>
          <pc:docMk/>
          <pc:sldMk cId="60661242" sldId="265"/>
        </pc:sldMkLst>
        <pc:spChg chg="mod">
          <ac:chgData name="森　加奈恵" userId="S::sk1662@cc.saga-u.ac.jp::d778acad-e7d2-4247-b1a2-52ba865c1a6d" providerId="AD" clId="Web-{3A7F37C6-52C0-FC31-1A69-6A4BF8CFA4BA}" dt="2022-12-09T07:41:56.196" v="185" actId="1076"/>
          <ac:spMkLst>
            <pc:docMk/>
            <pc:sldMk cId="60661242" sldId="265"/>
            <ac:spMk id="5" creationId="{DC6C21B3-F225-2102-685D-7F2F432FAA8B}"/>
          </ac:spMkLst>
        </pc:spChg>
        <pc:spChg chg="mod">
          <ac:chgData name="森　加奈恵" userId="S::sk1662@cc.saga-u.ac.jp::d778acad-e7d2-4247-b1a2-52ba865c1a6d" providerId="AD" clId="Web-{3A7F37C6-52C0-FC31-1A69-6A4BF8CFA4BA}" dt="2022-12-09T07:41:56.103" v="183" actId="1076"/>
          <ac:spMkLst>
            <pc:docMk/>
            <pc:sldMk cId="60661242" sldId="265"/>
            <ac:spMk id="6" creationId="{A0CF3818-2D16-5303-7A6F-761645B9FE3F}"/>
          </ac:spMkLst>
        </pc:spChg>
        <pc:spChg chg="mod">
          <ac:chgData name="森　加奈恵" userId="S::sk1662@cc.saga-u.ac.jp::d778acad-e7d2-4247-b1a2-52ba865c1a6d" providerId="AD" clId="Web-{3A7F37C6-52C0-FC31-1A69-6A4BF8CFA4BA}" dt="2022-12-09T07:47:00.143" v="212"/>
          <ac:spMkLst>
            <pc:docMk/>
            <pc:sldMk cId="60661242" sldId="265"/>
            <ac:spMk id="7" creationId="{91F74FA3-B639-85AC-BAF0-B0CB94715E71}"/>
          </ac:spMkLst>
        </pc:spChg>
        <pc:graphicFrameChg chg="mod modGraphic">
          <ac:chgData name="森　加奈恵" userId="S::sk1662@cc.saga-u.ac.jp::d778acad-e7d2-4247-b1a2-52ba865c1a6d" providerId="AD" clId="Web-{3A7F37C6-52C0-FC31-1A69-6A4BF8CFA4BA}" dt="2022-12-09T07:41:56.165" v="184" actId="1076"/>
          <ac:graphicFrameMkLst>
            <pc:docMk/>
            <pc:sldMk cId="60661242" sldId="265"/>
            <ac:graphicFrameMk id="3" creationId="{CA48CF50-116B-4552-CC5F-CCF0C81F1395}"/>
          </ac:graphicFrameMkLst>
        </pc:graphicFrameChg>
        <pc:graphicFrameChg chg="mod">
          <ac:chgData name="森　加奈恵" userId="S::sk1662@cc.saga-u.ac.jp::d778acad-e7d2-4247-b1a2-52ba865c1a6d" providerId="AD" clId="Web-{3A7F37C6-52C0-FC31-1A69-6A4BF8CFA4BA}" dt="2022-12-09T07:41:56.071" v="182" actId="1076"/>
          <ac:graphicFrameMkLst>
            <pc:docMk/>
            <pc:sldMk cId="60661242" sldId="265"/>
            <ac:graphicFrameMk id="10" creationId="{3A13443D-9FB6-F1DD-E281-CA364AC49531}"/>
          </ac:graphicFrameMkLst>
        </pc:graphicFrameChg>
      </pc:sldChg>
    </pc:docChg>
  </pc:docChgLst>
  <pc:docChgLst>
    <pc:chgData name="森　加奈恵" userId="d778acad-e7d2-4247-b1a2-52ba865c1a6d" providerId="ADAL" clId="{C5659B7C-2762-48B2-99A7-52FECEBF3D4E}"/>
    <pc:docChg chg="custSel modSld">
      <pc:chgData name="森　加奈恵" userId="d778acad-e7d2-4247-b1a2-52ba865c1a6d" providerId="ADAL" clId="{C5659B7C-2762-48B2-99A7-52FECEBF3D4E}" dt="2022-12-09T07:48:33.795" v="14" actId="20577"/>
      <pc:docMkLst>
        <pc:docMk/>
      </pc:docMkLst>
      <pc:sldChg chg="modSp mod">
        <pc:chgData name="森　加奈恵" userId="d778acad-e7d2-4247-b1a2-52ba865c1a6d" providerId="ADAL" clId="{C5659B7C-2762-48B2-99A7-52FECEBF3D4E}" dt="2022-12-09T07:48:33.795" v="14" actId="20577"/>
        <pc:sldMkLst>
          <pc:docMk/>
          <pc:sldMk cId="3112448488" sldId="264"/>
        </pc:sldMkLst>
        <pc:graphicFrameChg chg="modGraphic">
          <ac:chgData name="森　加奈恵" userId="d778acad-e7d2-4247-b1a2-52ba865c1a6d" providerId="ADAL" clId="{C5659B7C-2762-48B2-99A7-52FECEBF3D4E}" dt="2022-12-09T07:48:33.795" v="14" actId="20577"/>
          <ac:graphicFrameMkLst>
            <pc:docMk/>
            <pc:sldMk cId="3112448488" sldId="264"/>
            <ac:graphicFrameMk id="4" creationId="{00000000-0000-0000-0000-000000000000}"/>
          </ac:graphicFrameMkLst>
        </pc:graphicFrameChg>
      </pc:sldChg>
      <pc:sldChg chg="modSp mod">
        <pc:chgData name="森　加奈恵" userId="d778acad-e7d2-4247-b1a2-52ba865c1a6d" providerId="ADAL" clId="{C5659B7C-2762-48B2-99A7-52FECEBF3D4E}" dt="2022-12-09T07:48:06.593" v="4" actId="20577"/>
        <pc:sldMkLst>
          <pc:docMk/>
          <pc:sldMk cId="60661242" sldId="265"/>
        </pc:sldMkLst>
        <pc:spChg chg="mod">
          <ac:chgData name="森　加奈恵" userId="d778acad-e7d2-4247-b1a2-52ba865c1a6d" providerId="ADAL" clId="{C5659B7C-2762-48B2-99A7-52FECEBF3D4E}" dt="2022-12-09T07:48:06.593" v="4" actId="20577"/>
          <ac:spMkLst>
            <pc:docMk/>
            <pc:sldMk cId="60661242" sldId="265"/>
            <ac:spMk id="7" creationId="{91F74FA3-B639-85AC-BAF0-B0CB94715E7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AE147-C874-40CB-A5B9-B1E34715F0F7}" type="datetimeFigureOut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7ACD4-E387-486E-B30C-BB329DACA1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070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3A5F0-BCAC-4323-83C7-C88A4AF6BF06}" type="datetimeFigureOut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1D28-9E8C-44A6-9A82-EAE23E8EB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549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3A5F0-BCAC-4323-83C7-C88A4AF6BF06}" type="datetimeFigureOut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1D28-9E8C-44A6-9A82-EAE23E8EB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061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3A5F0-BCAC-4323-83C7-C88A4AF6BF06}" type="datetimeFigureOut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1D28-9E8C-44A6-9A82-EAE23E8EB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731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3A5F0-BCAC-4323-83C7-C88A4AF6BF06}" type="datetimeFigureOut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1D28-9E8C-44A6-9A82-EAE23E8EB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556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3A5F0-BCAC-4323-83C7-C88A4AF6BF06}" type="datetimeFigureOut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1D28-9E8C-44A6-9A82-EAE23E8EB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081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3A5F0-BCAC-4323-83C7-C88A4AF6BF06}" type="datetimeFigureOut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1D28-9E8C-44A6-9A82-EAE23E8EB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48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3A5F0-BCAC-4323-83C7-C88A4AF6BF06}" type="datetimeFigureOut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1D28-9E8C-44A6-9A82-EAE23E8EB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711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3A5F0-BCAC-4323-83C7-C88A4AF6BF06}" type="datetimeFigureOut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1D28-9E8C-44A6-9A82-EAE23E8EB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29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3A5F0-BCAC-4323-83C7-C88A4AF6BF06}" type="datetimeFigureOut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1D28-9E8C-44A6-9A82-EAE23E8EB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134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3A5F0-BCAC-4323-83C7-C88A4AF6BF06}" type="datetimeFigureOut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1D28-9E8C-44A6-9A82-EAE23E8EB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890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3A5F0-BCAC-4323-83C7-C88A4AF6BF06}" type="datetimeFigureOut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1D28-9E8C-44A6-9A82-EAE23E8EB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43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3A5F0-BCAC-4323-83C7-C88A4AF6BF06}" type="datetimeFigureOut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C1D28-9E8C-44A6-9A82-EAE23E8EB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05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272252"/>
              </p:ext>
            </p:extLst>
          </p:nvPr>
        </p:nvGraphicFramePr>
        <p:xfrm>
          <a:off x="194441" y="1034218"/>
          <a:ext cx="2772000" cy="562947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766992128"/>
                    </a:ext>
                  </a:extLst>
                </a:gridCol>
                <a:gridCol w="2412000">
                  <a:extLst>
                    <a:ext uri="{9D8B030D-6E8A-4147-A177-3AD203B41FA5}">
                      <a16:colId xmlns:a16="http://schemas.microsoft.com/office/drawing/2014/main" val="908563784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200" b="0" kern="120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+mn-cs"/>
                        </a:rPr>
                        <a:t>部局</a:t>
                      </a:r>
                    </a:p>
                  </a:txBody>
                  <a:tcPr vert="eaVert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400" b="0" kern="120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0752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200" b="0" kern="120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+mn-cs"/>
                        </a:rPr>
                        <a:t>居室</a:t>
                      </a:r>
                      <a:endParaRPr kumimoji="1" lang="ja-JP" altLang="en-US" sz="1200" b="0" kern="120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endParaRPr>
                    </a:p>
                  </a:txBody>
                  <a:tcPr vert="eaVert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400" b="0" kern="120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994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200" b="0" kern="120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+mn-cs"/>
                        </a:rPr>
                        <a:t>職位</a:t>
                      </a:r>
                    </a:p>
                  </a:txBody>
                  <a:tcPr vert="eaVert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400" b="0" kern="120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80072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200" b="0" kern="120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+mn-cs"/>
                        </a:rPr>
                        <a:t>出身地</a:t>
                      </a:r>
                    </a:p>
                  </a:txBody>
                  <a:tcPr vert="eaVert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400" b="0" kern="120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531087"/>
                  </a:ext>
                </a:extLst>
              </a:tr>
              <a:tr h="9880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+mn-cs"/>
                        </a:rPr>
                        <a:t>出身校</a:t>
                      </a:r>
                    </a:p>
                  </a:txBody>
                  <a:tcPr vert="eaVert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412215"/>
                  </a:ext>
                </a:extLst>
              </a:tr>
              <a:tr h="9589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前職</a:t>
                      </a:r>
                      <a:endParaRPr kumimoji="1" lang="en-US" altLang="ja-JP" sz="12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vert="eaVert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478779"/>
                  </a:ext>
                </a:extLst>
              </a:tr>
              <a:tr h="13784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資格等</a:t>
                      </a:r>
                    </a:p>
                  </a:txBody>
                  <a:tcPr vert="eaVert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6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6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082467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194441" y="210227"/>
            <a:ext cx="2772000" cy="7158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フリガナ</a:t>
            </a:r>
            <a:endParaRPr kumimoji="1" lang="en-US" altLang="ja-JP" sz="110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ctr"/>
            <a:r>
              <a:rPr kumimoji="1" lang="ja-JP" altLang="en-US" sz="2400" b="1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氏名</a:t>
            </a: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3736872" y="2244119"/>
            <a:ext cx="7886700" cy="6157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28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3A13443D-9FB6-F1DD-E281-CA364AC495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813502"/>
              </p:ext>
            </p:extLst>
          </p:nvPr>
        </p:nvGraphicFramePr>
        <p:xfrm>
          <a:off x="3124466" y="208595"/>
          <a:ext cx="5940000" cy="455469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70079">
                  <a:extLst>
                    <a:ext uri="{9D8B030D-6E8A-4147-A177-3AD203B41FA5}">
                      <a16:colId xmlns:a16="http://schemas.microsoft.com/office/drawing/2014/main" val="1031806615"/>
                    </a:ext>
                  </a:extLst>
                </a:gridCol>
                <a:gridCol w="5369921">
                  <a:extLst>
                    <a:ext uri="{9D8B030D-6E8A-4147-A177-3AD203B41FA5}">
                      <a16:colId xmlns:a16="http://schemas.microsoft.com/office/drawing/2014/main" val="3411605845"/>
                    </a:ext>
                  </a:extLst>
                </a:gridCol>
              </a:tblGrid>
              <a:tr h="47862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Microsoft GothicNeo" panose="020B0503020000020004" pitchFamily="34" charset="-127"/>
                        </a:rPr>
                        <a:t>質問リスト①</a:t>
                      </a:r>
                    </a:p>
                  </a:txBody>
                  <a:tcPr vert="eaVert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〇〇〇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009011"/>
                  </a:ext>
                </a:extLst>
              </a:tr>
              <a:tr h="105867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6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156117"/>
                  </a:ext>
                </a:extLst>
              </a:tr>
              <a:tr h="473521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Microsoft GothicNeo" panose="020B0503020000020004" pitchFamily="34" charset="-127"/>
                        </a:rPr>
                        <a:t>質問リスト②</a:t>
                      </a:r>
                    </a:p>
                  </a:txBody>
                  <a:tcPr vert="eaVert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〇〇〇</a:t>
                      </a:r>
                      <a:endParaRPr kumimoji="1" lang="ja-JP" altLang="en-US" sz="16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136361"/>
                  </a:ext>
                </a:extLst>
              </a:tr>
              <a:tr h="99453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6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066594"/>
                  </a:ext>
                </a:extLst>
              </a:tr>
              <a:tr h="461405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kumimoji="1" lang="ja-JP" altLang="en-US" sz="1200" b="1" dirty="0">
                        <a:solidFill>
                          <a:schemeClr val="bg1"/>
                        </a:solidFill>
                        <a:latin typeface="Meiryo UI"/>
                        <a:ea typeface="Meiryo UI"/>
                        <a:cs typeface="Microsoft GothicNeo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〇〇〇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965523"/>
                  </a:ext>
                </a:extLst>
              </a:tr>
              <a:tr h="1087932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kumimoji="1" lang="ja-JP" altLang="en-US" sz="1200" b="1" dirty="0">
                        <a:solidFill>
                          <a:schemeClr val="bg1"/>
                        </a:solidFill>
                        <a:latin typeface="Meiryo UI"/>
                        <a:ea typeface="Meiryo UI"/>
                        <a:cs typeface="Microsoft GothicNeo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kumimoji="1" lang="en-US" altLang="ja-JP" sz="16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68676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E8B69F76-B0AB-38DB-2D11-400003A7E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128471"/>
              </p:ext>
            </p:extLst>
          </p:nvPr>
        </p:nvGraphicFramePr>
        <p:xfrm>
          <a:off x="3124466" y="4895419"/>
          <a:ext cx="5940000" cy="176827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00">
                  <a:extLst>
                    <a:ext uri="{9D8B030D-6E8A-4147-A177-3AD203B41FA5}">
                      <a16:colId xmlns:a16="http://schemas.microsoft.com/office/drawing/2014/main" val="1031806615"/>
                    </a:ext>
                  </a:extLst>
                </a:gridCol>
                <a:gridCol w="5353600">
                  <a:extLst>
                    <a:ext uri="{9D8B030D-6E8A-4147-A177-3AD203B41FA5}">
                      <a16:colId xmlns:a16="http://schemas.microsoft.com/office/drawing/2014/main" val="3411605845"/>
                    </a:ext>
                  </a:extLst>
                </a:gridCol>
              </a:tblGrid>
              <a:tr h="54025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Microsoft GothicNeo"/>
                        </a:rPr>
                        <a:t>趣味・特技・</a:t>
                      </a:r>
                      <a:endParaRPr lang="en-US" altLang="ja-JP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Microsoft GothicNeo"/>
                      </a:endParaRPr>
                    </a:p>
                    <a:p>
                      <a:pPr lvl="0" algn="ctr">
                        <a:buNone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Microsoft GothicNeo"/>
                        </a:rPr>
                        <a:t>最近ハマっていること等</a:t>
                      </a:r>
                    </a:p>
                  </a:txBody>
                  <a:tcPr vert="eaVert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〇〇〇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009011"/>
                  </a:ext>
                </a:extLst>
              </a:tr>
              <a:tr h="12280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6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156117"/>
                  </a:ext>
                </a:extLst>
              </a:tr>
            </a:tbl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D1A49F2-0FB8-730F-CA3E-1337ACE2D497}"/>
              </a:ext>
            </a:extLst>
          </p:cNvPr>
          <p:cNvSpPr/>
          <p:nvPr/>
        </p:nvSpPr>
        <p:spPr>
          <a:xfrm>
            <a:off x="9253028" y="208595"/>
            <a:ext cx="2700000" cy="316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写真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162B4F-34A7-FE35-6C16-04F33183F65B}"/>
              </a:ext>
            </a:extLst>
          </p:cNvPr>
          <p:cNvSpPr/>
          <p:nvPr/>
        </p:nvSpPr>
        <p:spPr>
          <a:xfrm>
            <a:off x="9253028" y="3510250"/>
            <a:ext cx="2700000" cy="316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写真</a:t>
            </a:r>
          </a:p>
        </p:txBody>
      </p:sp>
    </p:spTree>
    <p:extLst>
      <p:ext uri="{BB962C8B-B14F-4D97-AF65-F5344CB8AC3E}">
        <p14:creationId xmlns:p14="http://schemas.microsoft.com/office/powerpoint/2010/main" val="3112448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3A13443D-9FB6-F1DD-E281-CA364AC495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53605"/>
              </p:ext>
            </p:extLst>
          </p:nvPr>
        </p:nvGraphicFramePr>
        <p:xfrm>
          <a:off x="579541" y="2480285"/>
          <a:ext cx="4560015" cy="147541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6364">
                  <a:extLst>
                    <a:ext uri="{9D8B030D-6E8A-4147-A177-3AD203B41FA5}">
                      <a16:colId xmlns:a16="http://schemas.microsoft.com/office/drawing/2014/main" val="1031806615"/>
                    </a:ext>
                  </a:extLst>
                </a:gridCol>
                <a:gridCol w="4283651">
                  <a:extLst>
                    <a:ext uri="{9D8B030D-6E8A-4147-A177-3AD203B41FA5}">
                      <a16:colId xmlns:a16="http://schemas.microsoft.com/office/drawing/2014/main" val="3411605845"/>
                    </a:ext>
                  </a:extLst>
                </a:gridCol>
              </a:tblGrid>
              <a:tr h="478628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Microsoft GothicNeo"/>
                        </a:rPr>
                        <a:t>質問リスト</a:t>
                      </a:r>
                      <a:r>
                        <a:rPr lang="ja-JP" altLang="en-US" sz="1200" b="1" dirty="0">
                          <a:solidFill>
                            <a:schemeClr val="bg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Microsoft GothicNeo"/>
                        </a:rPr>
                        <a:t>①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Microsoft GothicNeo"/>
                      </a:endParaRPr>
                    </a:p>
                  </a:txBody>
                  <a:tcPr vert="eaVert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ja-JP" altLang="ja-JP" sz="14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游明朝" panose="02020400000000000000" pitchFamily="18" charset="-128"/>
                        </a:rPr>
                        <a:t>業務</a:t>
                      </a:r>
                      <a:r>
                        <a:rPr lang="en-US" altLang="ja-JP" sz="14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游明朝" panose="02020400000000000000" pitchFamily="18" charset="-128"/>
                        </a:rPr>
                        <a:t>or</a:t>
                      </a:r>
                      <a:r>
                        <a:rPr lang="ja-JP" altLang="ja-JP" sz="14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游明朝" panose="02020400000000000000" pitchFamily="18" charset="-128"/>
                        </a:rPr>
                        <a:t>プライベートで困っていること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009011"/>
                  </a:ext>
                </a:extLst>
              </a:tr>
              <a:tr h="4786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游明朝" panose="02020400000000000000" pitchFamily="18" charset="-128"/>
                        </a:rPr>
                        <a:t>ワークライフバランスはどのように保っていますか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66102"/>
                  </a:ext>
                </a:extLst>
              </a:tr>
              <a:tr h="4786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ja-JP" sz="1400" b="0" i="0" u="none" strike="noStrike" kern="100" noProof="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キャリアアップ</a:t>
                      </a:r>
                      <a:r>
                        <a:rPr lang="en-US" altLang="ja-JP" sz="1400" b="0" i="0" u="none" strike="noStrike" kern="100" noProof="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or</a:t>
                      </a:r>
                      <a:r>
                        <a:rPr lang="ja-JP" sz="1400" b="0" i="0" u="none" strike="noStrike" kern="100" noProof="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技術研鑽について何が必要だと思いますか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412059"/>
                  </a:ext>
                </a:extLst>
              </a:tr>
            </a:tbl>
          </a:graphicData>
        </a:graphic>
      </p:graphicFrame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0CF3818-2D16-5303-7A6F-761645B9FE3F}"/>
              </a:ext>
            </a:extLst>
          </p:cNvPr>
          <p:cNvSpPr/>
          <p:nvPr/>
        </p:nvSpPr>
        <p:spPr>
          <a:xfrm>
            <a:off x="579541" y="2034116"/>
            <a:ext cx="4560015" cy="446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kumimoji="1"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質問リスト①は、下記から1項目選択してご回答下さい</a:t>
            </a:r>
            <a:endParaRPr kumimoji="1" lang="en-US" altLang="ja-JP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graphicFrame>
        <p:nvGraphicFramePr>
          <p:cNvPr id="3" name="表 9">
            <a:extLst>
              <a:ext uri="{FF2B5EF4-FFF2-40B4-BE49-F238E27FC236}">
                <a16:creationId xmlns:a16="http://schemas.microsoft.com/office/drawing/2014/main" id="{CA48CF50-116B-4552-CC5F-CCF0C81F1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457254"/>
              </p:ext>
            </p:extLst>
          </p:nvPr>
        </p:nvGraphicFramePr>
        <p:xfrm>
          <a:off x="5854851" y="2480285"/>
          <a:ext cx="5721416" cy="430765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46752">
                  <a:extLst>
                    <a:ext uri="{9D8B030D-6E8A-4147-A177-3AD203B41FA5}">
                      <a16:colId xmlns:a16="http://schemas.microsoft.com/office/drawing/2014/main" val="1031806615"/>
                    </a:ext>
                  </a:extLst>
                </a:gridCol>
                <a:gridCol w="5374664">
                  <a:extLst>
                    <a:ext uri="{9D8B030D-6E8A-4147-A177-3AD203B41FA5}">
                      <a16:colId xmlns:a16="http://schemas.microsoft.com/office/drawing/2014/main" val="3411605845"/>
                    </a:ext>
                  </a:extLst>
                </a:gridCol>
              </a:tblGrid>
              <a:tr h="478627"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Microsoft GothicNeo"/>
                        </a:rPr>
                        <a:t>質問リスト</a:t>
                      </a:r>
                      <a:r>
                        <a:rPr lang="ja-JP" altLang="en-US" sz="1200" b="1" dirty="0">
                          <a:solidFill>
                            <a:schemeClr val="bg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Microsoft GothicNeo"/>
                        </a:rPr>
                        <a:t>②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Microsoft GothicNeo" panose="020B0503020000020004" pitchFamily="34" charset="-127"/>
                      </a:endParaRPr>
                    </a:p>
                    <a:p>
                      <a:pPr lvl="0" algn="ctr">
                        <a:buNone/>
                      </a:pPr>
                      <a:endParaRPr kumimoji="1" lang="ja-JP" altLang="en-US" sz="1200" b="1" dirty="0">
                        <a:solidFill>
                          <a:schemeClr val="bg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Microsoft GothicNeo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ja-JP" sz="14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游明朝" panose="02020400000000000000" pitchFamily="18" charset="-128"/>
                        </a:rPr>
                        <a:t>主な業務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790180"/>
                  </a:ext>
                </a:extLst>
              </a:tr>
              <a:tr h="478628">
                <a:tc vMerge="1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/>
                          <a:ea typeface="Meiryo UI"/>
                          <a:cs typeface="Microsoft GothicNeo"/>
                        </a:rPr>
                        <a:t>質問リスト</a:t>
                      </a:r>
                      <a:r>
                        <a:rPr lang="ja-JP" altLang="en-US" sz="1200" b="1" dirty="0">
                          <a:solidFill>
                            <a:schemeClr val="bg1"/>
                          </a:solidFill>
                          <a:latin typeface="Meiryo UI"/>
                          <a:ea typeface="Meiryo UI"/>
                          <a:cs typeface="Microsoft GothicNeo"/>
                        </a:rPr>
                        <a:t>②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icrosoft GothicNeo" panose="020B0503020000020004" pitchFamily="34" charset="-127"/>
                      </a:endParaRPr>
                    </a:p>
                  </a:txBody>
                  <a:tcPr vert="eaVert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ja-JP" altLang="ja-JP" sz="14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游明朝" panose="02020400000000000000" pitchFamily="18" charset="-128"/>
                        </a:rPr>
                        <a:t>毎日の習慣は？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009011"/>
                  </a:ext>
                </a:extLst>
              </a:tr>
              <a:tr h="4786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游明朝" panose="02020400000000000000" pitchFamily="18" charset="-128"/>
                        </a:rPr>
                        <a:t>仕</a:t>
                      </a:r>
                      <a:r>
                        <a:rPr lang="ja-JP" altLang="en-US" sz="14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游明朝" panose="02020400000000000000" pitchFamily="18" charset="-128"/>
                        </a:rPr>
                        <a:t>事</a:t>
                      </a:r>
                      <a:r>
                        <a:rPr lang="ja-JP" altLang="ja-JP" sz="14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游明朝" panose="02020400000000000000" pitchFamily="18" charset="-128"/>
                        </a:rPr>
                        <a:t>で欠かせないスキルは何ですか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66102"/>
                  </a:ext>
                </a:extLst>
              </a:tr>
              <a:tr h="4786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游明朝" panose="02020400000000000000" pitchFamily="18" charset="-128"/>
                        </a:rPr>
                        <a:t>仕事で楽しいと思うところは、どんなところですか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412059"/>
                  </a:ext>
                </a:extLst>
              </a:tr>
              <a:tr h="4786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游明朝" panose="02020400000000000000" pitchFamily="18" charset="-128"/>
                        </a:rPr>
                        <a:t>どのように時間管理をしていますか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067059"/>
                  </a:ext>
                </a:extLst>
              </a:tr>
              <a:tr h="47862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1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icrosoft GothicNeo" panose="020B0503020000020004" pitchFamily="34" charset="-127"/>
                      </a:endParaRPr>
                    </a:p>
                  </a:txBody>
                  <a:tcPr vert="eaVert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游明朝" panose="02020400000000000000" pitchFamily="18" charset="-128"/>
                        </a:rPr>
                        <a:t>座右の銘</a:t>
                      </a:r>
                      <a:r>
                        <a:rPr lang="en-US" altLang="ja-JP" sz="14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游明朝" panose="02020400000000000000" pitchFamily="18" charset="-128"/>
                        </a:rPr>
                        <a:t>or</a:t>
                      </a:r>
                      <a:r>
                        <a:rPr lang="ja-JP" altLang="ja-JP" sz="14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游明朝" panose="02020400000000000000" pitchFamily="18" charset="-128"/>
                        </a:rPr>
                        <a:t>モチベーションアップのための言葉など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48003"/>
                  </a:ext>
                </a:extLst>
              </a:tr>
              <a:tr h="47862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1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icrosoft GothicNeo" panose="020B0503020000020004" pitchFamily="34" charset="-127"/>
                      </a:endParaRPr>
                    </a:p>
                  </a:txBody>
                  <a:tcPr vert="eaVert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游明朝" panose="02020400000000000000" pitchFamily="18" charset="-128"/>
                        </a:rPr>
                        <a:t>社会人</a:t>
                      </a:r>
                      <a:r>
                        <a:rPr lang="en-US" altLang="ja-JP" sz="14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游明朝" panose="02020400000000000000" pitchFamily="18" charset="-128"/>
                        </a:rPr>
                        <a:t>1</a:t>
                      </a:r>
                      <a:r>
                        <a:rPr lang="ja-JP" altLang="ja-JP" sz="14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游明朝" panose="02020400000000000000" pitchFamily="18" charset="-128"/>
                        </a:rPr>
                        <a:t>年目で一番楽しかったことは、何ですか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566163"/>
                  </a:ext>
                </a:extLst>
              </a:tr>
              <a:tr h="47862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1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icrosoft GothicNeo" panose="020B0503020000020004" pitchFamily="34" charset="-127"/>
                      </a:endParaRPr>
                    </a:p>
                  </a:txBody>
                  <a:tcPr vert="eaVert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游明朝" panose="02020400000000000000" pitchFamily="18" charset="-128"/>
                        </a:rPr>
                        <a:t>社会人</a:t>
                      </a:r>
                      <a:r>
                        <a:rPr lang="en-US" altLang="ja-JP" sz="14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游明朝" panose="02020400000000000000" pitchFamily="18" charset="-128"/>
                        </a:rPr>
                        <a:t>1</a:t>
                      </a:r>
                      <a:r>
                        <a:rPr lang="ja-JP" altLang="ja-JP" sz="14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游明朝" panose="02020400000000000000" pitchFamily="18" charset="-128"/>
                        </a:rPr>
                        <a:t>年目で一番大変だったことは、何ですか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994569"/>
                  </a:ext>
                </a:extLst>
              </a:tr>
              <a:tr h="47862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1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icrosoft GothicNeo" panose="020B0503020000020004" pitchFamily="34" charset="-127"/>
                      </a:endParaRPr>
                    </a:p>
                  </a:txBody>
                  <a:tcPr vert="eaVert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游明朝" panose="02020400000000000000" pitchFamily="18" charset="-128"/>
                        </a:rPr>
                        <a:t>社会人</a:t>
                      </a:r>
                      <a:r>
                        <a:rPr lang="en-US" altLang="ja-JP" sz="14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游明朝" panose="02020400000000000000" pitchFamily="18" charset="-128"/>
                        </a:rPr>
                        <a:t>1</a:t>
                      </a:r>
                      <a:r>
                        <a:rPr lang="ja-JP" altLang="ja-JP" sz="14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游明朝" panose="02020400000000000000" pitchFamily="18" charset="-128"/>
                        </a:rPr>
                        <a:t>年目の自分にメッセージを送れたらなんて送りますか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690121"/>
                  </a:ext>
                </a:extLst>
              </a:tr>
            </a:tbl>
          </a:graphicData>
        </a:graphic>
      </p:graphicFrame>
      <p:sp>
        <p:nvSpPr>
          <p:cNvPr id="5" name="正方形/長方形 5">
            <a:extLst>
              <a:ext uri="{FF2B5EF4-FFF2-40B4-BE49-F238E27FC236}">
                <a16:creationId xmlns:a16="http://schemas.microsoft.com/office/drawing/2014/main" id="{DC6C21B3-F225-2102-685D-7F2F432FAA8B}"/>
              </a:ext>
            </a:extLst>
          </p:cNvPr>
          <p:cNvSpPr/>
          <p:nvPr/>
        </p:nvSpPr>
        <p:spPr>
          <a:xfrm>
            <a:off x="5860996" y="2034116"/>
            <a:ext cx="5709110" cy="446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kumimoji="1"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質問リスト②は、下記から2項目選択してご回答下さい</a:t>
            </a:r>
            <a:endParaRPr kumimoji="1" lang="en-US" altLang="ja-JP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7" name="正方形/長方形 5">
            <a:extLst>
              <a:ext uri="{FF2B5EF4-FFF2-40B4-BE49-F238E27FC236}">
                <a16:creationId xmlns:a16="http://schemas.microsoft.com/office/drawing/2014/main" id="{91F74FA3-B639-85AC-BAF0-B0CB94715E71}"/>
              </a:ext>
            </a:extLst>
          </p:cNvPr>
          <p:cNvSpPr/>
          <p:nvPr/>
        </p:nvSpPr>
        <p:spPr>
          <a:xfrm>
            <a:off x="579541" y="85450"/>
            <a:ext cx="10469160" cy="18941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spcAft>
                <a:spcPts val="600"/>
              </a:spcAft>
            </a:pPr>
            <a:r>
              <a:rPr lang="ja-JP" altLang="en-US" sz="1600" b="1" i="0" dirty="0">
                <a:solidFill>
                  <a:schemeClr val="tx1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自己紹介テンプレートの</a:t>
            </a:r>
            <a:r>
              <a:rPr lang="ja-JP" altLang="en-US" sz="1600" b="1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作成について</a:t>
            </a:r>
            <a:endParaRPr lang="en-US" altLang="ja-JP" sz="1600" b="0" i="0" dirty="0">
              <a:solidFill>
                <a:schemeClr val="tx1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UD デジタル 教科書体 N-R"/>
                <a:ea typeface="UD デジタル 教科書体 N-R"/>
              </a:rPr>
              <a:t>▶</a:t>
            </a:r>
            <a:r>
              <a:rPr lang="ja-JP" altLang="en-US" sz="1400" b="0" i="0" dirty="0">
                <a:solidFill>
                  <a:schemeClr val="tx1"/>
                </a:solidFill>
                <a:effectLst/>
                <a:latin typeface="UD デジタル 教科書体 N-R"/>
                <a:ea typeface="UD デジタル 教科書体 N-R"/>
              </a:rPr>
              <a:t>色の変更、フォントサイズの変更等は自由です。</a:t>
            </a:r>
            <a:endParaRPr lang="ja-JP" sz="1400" dirty="0">
              <a:solidFill>
                <a:schemeClr val="tx1"/>
              </a:solidFill>
              <a:latin typeface="UD デジタル 教科書体 N-R"/>
              <a:ea typeface="UD デジタル 教科書体 N-R"/>
            </a:endParaRPr>
          </a:p>
          <a:p>
            <a:pPr>
              <a:lnSpc>
                <a:spcPts val="21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UD デジタル 教科書体 N-R"/>
                <a:ea typeface="UD デジタル 教科書体 N-R"/>
              </a:rPr>
              <a:t>▶該当しない項目や回答したくない項目は空白でも構いません。</a:t>
            </a:r>
            <a:endParaRPr lang="en-US" altLang="ja-JP" sz="1400" dirty="0">
              <a:solidFill>
                <a:schemeClr val="tx1"/>
              </a:solidFill>
              <a:latin typeface="UD デジタル 教科書体 N-R"/>
              <a:ea typeface="UD デジタル 教科書体 N-R"/>
            </a:endParaRPr>
          </a:p>
          <a:p>
            <a:pPr>
              <a:lnSpc>
                <a:spcPts val="21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UD デジタル 教科書体 N-R"/>
                <a:ea typeface="UD デジタル 教科書体 N-R"/>
              </a:rPr>
              <a:t>▶作成後このページは削除して、pdfファイルにしてご提出ください。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BD21DBD-5C63-8F72-1EA8-8D8B9139E07D}"/>
              </a:ext>
            </a:extLst>
          </p:cNvPr>
          <p:cNvSpPr txBox="1"/>
          <p:nvPr/>
        </p:nvSpPr>
        <p:spPr>
          <a:xfrm>
            <a:off x="987971" y="4418121"/>
            <a:ext cx="3263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当日は質問リスト①について</a:t>
            </a:r>
            <a:endParaRPr kumimoji="1" lang="en-US" altLang="ja-JP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グループでお話する機会を設けます。</a:t>
            </a:r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C7E6F0AA-2EB9-BE42-B3F9-A29713F37BC8}"/>
              </a:ext>
            </a:extLst>
          </p:cNvPr>
          <p:cNvSpPr/>
          <p:nvPr/>
        </p:nvSpPr>
        <p:spPr>
          <a:xfrm>
            <a:off x="720155" y="4093780"/>
            <a:ext cx="4046190" cy="984307"/>
          </a:xfrm>
          <a:custGeom>
            <a:avLst/>
            <a:gdLst>
              <a:gd name="connsiteX0" fmla="*/ 493790 w 4046190"/>
              <a:gd name="connsiteY0" fmla="*/ 0 h 984307"/>
              <a:gd name="connsiteX1" fmla="*/ 573990 w 4046190"/>
              <a:gd name="connsiteY1" fmla="*/ 197993 h 984307"/>
              <a:gd name="connsiteX2" fmla="*/ 597002 w 4046190"/>
              <a:gd name="connsiteY2" fmla="*/ 199696 h 984307"/>
              <a:gd name="connsiteX3" fmla="*/ 1188944 w 4046190"/>
              <a:gd name="connsiteY3" fmla="*/ 199696 h 984307"/>
              <a:gd name="connsiteX4" fmla="*/ 1740527 w 4046190"/>
              <a:gd name="connsiteY4" fmla="*/ 199696 h 984307"/>
              <a:gd name="connsiteX5" fmla="*/ 2413189 w 4046190"/>
              <a:gd name="connsiteY5" fmla="*/ 199696 h 984307"/>
              <a:gd name="connsiteX6" fmla="*/ 3126211 w 4046190"/>
              <a:gd name="connsiteY6" fmla="*/ 199696 h 984307"/>
              <a:gd name="connsiteX7" fmla="*/ 4041031 w 4046190"/>
              <a:gd name="connsiteY7" fmla="*/ 199696 h 984307"/>
              <a:gd name="connsiteX8" fmla="*/ 4041031 w 4046190"/>
              <a:gd name="connsiteY8" fmla="*/ 601402 h 984307"/>
              <a:gd name="connsiteX9" fmla="*/ 4041031 w 4046190"/>
              <a:gd name="connsiteY9" fmla="*/ 972207 h 984307"/>
              <a:gd name="connsiteX10" fmla="*/ 3368369 w 4046190"/>
              <a:gd name="connsiteY10" fmla="*/ 972207 h 984307"/>
              <a:gd name="connsiteX11" fmla="*/ 2736067 w 4046190"/>
              <a:gd name="connsiteY11" fmla="*/ 972207 h 984307"/>
              <a:gd name="connsiteX12" fmla="*/ 2023045 w 4046190"/>
              <a:gd name="connsiteY12" fmla="*/ 972207 h 984307"/>
              <a:gd name="connsiteX13" fmla="*/ 1269664 w 4046190"/>
              <a:gd name="connsiteY13" fmla="*/ 972207 h 984307"/>
              <a:gd name="connsiteX14" fmla="*/ 5059 w 4046190"/>
              <a:gd name="connsiteY14" fmla="*/ 972207 h 984307"/>
              <a:gd name="connsiteX15" fmla="*/ 5059 w 4046190"/>
              <a:gd name="connsiteY15" fmla="*/ 570501 h 984307"/>
              <a:gd name="connsiteX16" fmla="*/ 5059 w 4046190"/>
              <a:gd name="connsiteY16" fmla="*/ 199696 h 984307"/>
              <a:gd name="connsiteX17" fmla="*/ 354918 w 4046190"/>
              <a:gd name="connsiteY17" fmla="*/ 194836 h 984307"/>
              <a:gd name="connsiteX18" fmla="*/ 415511 w 4046190"/>
              <a:gd name="connsiteY18" fmla="*/ 193251 h 984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046190" h="984307">
                <a:moveTo>
                  <a:pt x="493790" y="0"/>
                </a:moveTo>
                <a:lnTo>
                  <a:pt x="573990" y="197993"/>
                </a:lnTo>
                <a:lnTo>
                  <a:pt x="597002" y="199696"/>
                </a:lnTo>
                <a:cubicBezTo>
                  <a:pt x="737183" y="222620"/>
                  <a:pt x="1066888" y="190959"/>
                  <a:pt x="1188944" y="199696"/>
                </a:cubicBezTo>
                <a:cubicBezTo>
                  <a:pt x="1311000" y="208433"/>
                  <a:pt x="1565237" y="212008"/>
                  <a:pt x="1740527" y="199696"/>
                </a:cubicBezTo>
                <a:cubicBezTo>
                  <a:pt x="1915817" y="187384"/>
                  <a:pt x="2264479" y="186634"/>
                  <a:pt x="2413189" y="199696"/>
                </a:cubicBezTo>
                <a:cubicBezTo>
                  <a:pt x="2561899" y="212758"/>
                  <a:pt x="2851289" y="178378"/>
                  <a:pt x="3126211" y="199696"/>
                </a:cubicBezTo>
                <a:cubicBezTo>
                  <a:pt x="3401133" y="221014"/>
                  <a:pt x="3706757" y="196918"/>
                  <a:pt x="4041031" y="199696"/>
                </a:cubicBezTo>
                <a:cubicBezTo>
                  <a:pt x="4035976" y="282085"/>
                  <a:pt x="4029502" y="422315"/>
                  <a:pt x="4041031" y="601402"/>
                </a:cubicBezTo>
                <a:cubicBezTo>
                  <a:pt x="4052560" y="780489"/>
                  <a:pt x="4041189" y="835300"/>
                  <a:pt x="4041031" y="972207"/>
                </a:cubicBezTo>
                <a:cubicBezTo>
                  <a:pt x="3724236" y="955337"/>
                  <a:pt x="3698328" y="963366"/>
                  <a:pt x="3368369" y="972207"/>
                </a:cubicBezTo>
                <a:cubicBezTo>
                  <a:pt x="3038410" y="981048"/>
                  <a:pt x="2953324" y="955969"/>
                  <a:pt x="2736067" y="972207"/>
                </a:cubicBezTo>
                <a:cubicBezTo>
                  <a:pt x="2518810" y="988445"/>
                  <a:pt x="2340428" y="975521"/>
                  <a:pt x="2023045" y="972207"/>
                </a:cubicBezTo>
                <a:cubicBezTo>
                  <a:pt x="1705662" y="968893"/>
                  <a:pt x="1641967" y="1001020"/>
                  <a:pt x="1269664" y="972207"/>
                </a:cubicBezTo>
                <a:cubicBezTo>
                  <a:pt x="897361" y="943394"/>
                  <a:pt x="410015" y="962071"/>
                  <a:pt x="5059" y="972207"/>
                </a:cubicBezTo>
                <a:cubicBezTo>
                  <a:pt x="-45" y="794144"/>
                  <a:pt x="-3152" y="708174"/>
                  <a:pt x="5059" y="570501"/>
                </a:cubicBezTo>
                <a:cubicBezTo>
                  <a:pt x="13270" y="432828"/>
                  <a:pt x="-2728" y="371569"/>
                  <a:pt x="5059" y="199696"/>
                </a:cubicBezTo>
                <a:cubicBezTo>
                  <a:pt x="147000" y="204678"/>
                  <a:pt x="259940" y="198947"/>
                  <a:pt x="354918" y="194836"/>
                </a:cubicBezTo>
                <a:lnTo>
                  <a:pt x="415511" y="193251"/>
                </a:lnTo>
                <a:close/>
              </a:path>
            </a:pathLst>
          </a:cu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61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4">
      <a:majorFont>
        <a:latin typeface="游ゴシック"/>
        <a:ea typeface="游ゴシック"/>
        <a:cs typeface=""/>
      </a:majorFont>
      <a:minorFont>
        <a:latin typeface="游ゴシック"/>
        <a:ea typeface="游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237</Words>
  <Application>Microsoft Office PowerPoint</Application>
  <PresentationFormat>ワイド画面</PresentationFormat>
  <Paragraphs>41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UD デジタル 教科書体 N-R</vt:lpstr>
      <vt:lpstr>游ゴシック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德山　由佳</dc:creator>
  <cp:lastModifiedBy>Kanae Mori</cp:lastModifiedBy>
  <cp:revision>55</cp:revision>
  <dcterms:created xsi:type="dcterms:W3CDTF">2021-12-16T04:20:06Z</dcterms:created>
  <dcterms:modified xsi:type="dcterms:W3CDTF">2022-12-12T04:56:06Z</dcterms:modified>
</cp:coreProperties>
</file>